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2184" y="-5056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919933" y="36248370"/>
            <a:ext cx="8428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Take our feedback survey!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20880042" y="34553449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820345" y="4105172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744319" y="34599615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584640-D264-9461-2A2B-21A6CDAB6C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24977" y="37076484"/>
            <a:ext cx="3860352" cy="3860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8954</TotalTime>
  <Words>391</Words>
  <Application>Microsoft Macintosh PowerPoint</Application>
  <PresentationFormat>Custom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547</cp:revision>
  <cp:lastPrinted>2009-08-21T21:57:41Z</cp:lastPrinted>
  <dcterms:created xsi:type="dcterms:W3CDTF">2009-08-19T15:15:49Z</dcterms:created>
  <dcterms:modified xsi:type="dcterms:W3CDTF">2023-05-05T16:18:58Z</dcterms:modified>
</cp:coreProperties>
</file>